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57AEA-F0A7-4C91-BE0E-8E81E436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FB3D-E54D-4E96-B401-8A667BC8F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4616B-8D3A-4372-9B46-6CB5EC88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0C7C6-4A61-48E9-A01B-7DF80BEB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9013C-CA3E-409F-8B82-71DFB60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0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C1DDD-0F2B-4EE2-95BB-5A00BC9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870443-E7BE-4F09-9C1B-DFAB3A8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D971BF-E6AD-4AAB-A3D8-7169A48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5C50C-8E52-478F-88A2-7341FC7D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BAF53-CE77-4BA5-ACAB-1F077F2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CD048B-CFBE-4F36-817E-41E2C612B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DB0FBF-E28E-40F8-9481-21130AB2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7EB6C-837E-4510-B5BD-285F23BD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4B2F7-CFBA-43EA-8538-29BFF8E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D1621-E5F4-4B87-B28F-AB5609D5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7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5B4D7-A20A-4B48-B566-41031E81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01E04-C55D-4896-8E5E-9E379FAC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59BB0-1538-48E7-B43F-F41202E0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526BE-2247-4563-A8CC-5FBB73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CB10F4-E301-4DA5-8050-4455954D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F3F02-70D7-4717-A045-A47523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D32BF-9EF5-46AF-8F58-E5CA920B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1971C-1715-4DF3-98DC-3FB6971F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CFE4C-7DF7-471D-9113-F40588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DE89D-95EB-4919-B920-11816BA1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5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3449E-6429-46A9-BAB4-00A265D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72442-9E68-4360-88C4-DC805ABDB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7BBE0-08B2-46C7-80C9-065CA07E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47BAB-6651-4A72-A4C0-279095FE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48D50-3415-4CAE-BBEF-1D5B5EA7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99429-0FBD-4068-BE4D-B196DD6C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2A261-CBEA-440E-A8D9-810B499E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71370-186B-4A8E-931E-2A28644B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2E042B-12BC-4A3C-9510-9B8580AF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927AA6-3C65-4C67-90B8-A2B06D9A1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52950-D4E2-43C2-AC9F-CEAC7E66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4A32AC-25ED-41B2-8AC8-6E9285B6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093C4-5CA5-491A-A595-605B2F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DFE70A-DAE5-4A3C-9D3D-4C84DD97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1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B158B-44CB-44AD-8BDE-54A6753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90E40A-B3E9-4295-BEE2-6D637949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767280-FE95-4C4F-8963-C123FC02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39716E-543B-47CA-907E-73B62CE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DF9BD8-F3E5-4CA9-B3BE-F1916EE8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0D2954-7EAE-405E-AB12-F3D599BC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21CBB-787D-4E7A-B381-B8275A29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54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3249-5914-46A1-BEC5-E3D1D620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2F9CB-91B6-4362-A902-24D76525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EDDBF-94C9-4745-B62E-5ADA0A92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7BC69-1B41-468E-85AF-6AE3E1A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6D1FC-F8ED-4370-A8EA-BDDCCF01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5EEE9A-BC83-4001-A5DA-4F9748C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A69-14A3-4AD8-861B-E988C3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395B32-F36C-4A92-922D-E8DF6860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B088E7-C1D9-477E-A218-F20DBF604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AB6B6-3F84-4576-AC7F-98E30C5B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5C3E-7E29-4F0D-BD04-E40C76F2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3A27C-6D88-4CA5-885A-BE1C1B7D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5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0B793A-E179-4836-8B43-3885DD0E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01899-AAB2-4B9A-82A9-DB643D45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30EB4-5ECD-4569-AC33-3352D314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BED-F3EA-4E03-AA35-7F53C4754370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4DD2A-335C-4381-84DB-63FB1BFF0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FA1AC-671A-42A0-8E4F-00B21460E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54882" y="4282671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MECANISMOS DE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846177" y="4748659"/>
            <a:ext cx="5837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PARTICIPACIÓN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01056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5750169" y="6087583"/>
            <a:ext cx="11784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C80866E-F943-4E7E-B118-0B5570716DFB}"/>
              </a:ext>
            </a:extLst>
          </p:cNvPr>
          <p:cNvSpPr txBox="1"/>
          <p:nvPr/>
        </p:nvSpPr>
        <p:spPr>
          <a:xfrm>
            <a:off x="1997412" y="5441062"/>
            <a:ext cx="41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CIUDADANA</a:t>
            </a:r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46" y="410647"/>
            <a:ext cx="3950546" cy="1059229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ciudadana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el plebiscito, referendo y la iniciativa popular.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379101E-4D61-432A-9301-A55B684D36F9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26FEF84-4312-44BD-AFE9-124E8860C369}"/>
              </a:ext>
            </a:extLst>
          </p:cNvPr>
          <p:cNvSpPr/>
          <p:nvPr/>
        </p:nvSpPr>
        <p:spPr>
          <a:xfrm>
            <a:off x="4823452" y="553232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9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23864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Plebiscito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141537"/>
            <a:ext cx="7644279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 la consulta mediante la cual los ciudadanos electores coahuilenses aprueban o rechazan las decisiones del Ejecutivo del Estado o de los Ayuntamientos.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23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estatal se circunscribirá a las decisiones del Ejecutivo del Estado que sean trascendentales para la vida pública de la entidad. </a:t>
            </a: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municipal se circunscribirá a las decisiones de los Ayuntamientos del estado que sean trascendentales para la vida pública del municipio de que se trate, incluyéndose los reglamentos de carácter general que éste expida.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24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FEB6F-F0E4-404C-B8B9-92D7202F3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87F441-497A-4522-82AC-1907190B5C2B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F42A6F9-A2B4-4F00-9241-AC359B30A73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B044441-E849-474D-B3F4-AA2016C57722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C45D97D-6DB9-43CF-A966-9D464D017EC2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ED6FEAC-104B-F60D-9B89-B4F409D15E05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8148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C41762-E62E-450B-AAFD-E7C620F4A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970152-A518-4530-9DF9-997B6F8CEBAD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08ADF1-F69C-4306-9438-65357179559B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E6309A4-EA56-4A10-8AF2-D406242D0A7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>
                <a:solidFill>
                  <a:srgbClr val="8E5E97"/>
                </a:solidFill>
              </a:rPr>
              <a:t>Mecanismos de participación ciudadana</a:t>
            </a:r>
            <a:endParaRPr lang="es-MX" sz="2000" b="1" dirty="0">
              <a:solidFill>
                <a:srgbClr val="8E5E97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24899B8-F128-434A-BC0B-60DA5D75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84050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Referendo	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7FBD81-93CE-4617-9B22-8AE85A0F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767684"/>
            <a:ext cx="7644279" cy="32286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referendo es la consulta mediante la cual los ciudadanos electores coahuilenses aprueban o rechazan una iniciativa de ley o decreto o, en su caso, una ley o decreto del Poder Legislativo del Estado.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31 de la Ley de Participación Ciudadana para el Estado de Coahuila de Zaragoza.</a:t>
            </a:r>
          </a:p>
          <a:p>
            <a:pPr marL="0" indent="0" algn="just">
              <a:buNone/>
            </a:pP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5A858CD-C3AC-4439-8B36-E3BDF33E2028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190D823-E8A0-6E79-4A0A-CDBCB150584C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0511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Iniciativa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iniciativa popular es el derecho de los ciudadanos coahuilenses y de los que sin serlo acrediten haber residido en el Estado por más de tres años para iniciar leyes, decretos, reglamentos o normas administrativas de carácter general.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39 de la Ley de Participación Ciudadana para el Estado de Coahuila de Zaragoza.</a:t>
            </a:r>
          </a:p>
          <a:p>
            <a:pPr algn="r"/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748EF01-8763-4200-A2A7-F5D953AB4739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1E1B2A2-D99C-A2FA-669C-191AB2AC1425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76967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comunitaria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la consulta popular, la colaboración comunitaria y la audiencia pública.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26FEF84-4312-44BD-AFE9-124E8860C369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E989EE-D088-4903-9A79-EFB034B0C2A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14352DD-4066-791D-CCC8-C0311B59CF41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47206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consulta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consulta popular es el instrumento mediante el cual los habitantes coahuilenses emiten su opinión y/o propuestas de solución a asuntos de interés público o problemas comunitarios del lugar donde residen.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74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748EF01-8763-4200-A2A7-F5D953AB4739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14832B3-37DC-C3CB-AF62-1F51406543CF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1889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colaboración comunitaria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colaboración comunitaria es el instrumento mediante el cual los habitantes coahuilenses coadyuvan con las funciones de los gobiernos estatal y/o municipal.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83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748EF01-8763-4200-A2A7-F5D953AB4739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F3208F1-8BC5-552D-CD0D-9CB0251FF566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91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audiencia pública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audiencia pública es el derecho de los habitantes coahuilenses para que las autoridades competentes de los gobiernos estatal o municipal, los reciban para tratar asuntos de interés público.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88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748EF01-8763-4200-A2A7-F5D953AB4739}"/>
              </a:ext>
            </a:extLst>
          </p:cNvPr>
          <p:cNvSpPr/>
          <p:nvPr/>
        </p:nvSpPr>
        <p:spPr>
          <a:xfrm>
            <a:off x="4823452" y="548300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F40C6AA-2788-806E-904E-385E6407127D}"/>
              </a:ext>
            </a:extLst>
          </p:cNvPr>
          <p:cNvSpPr/>
          <p:nvPr/>
        </p:nvSpPr>
        <p:spPr>
          <a:xfrm>
            <a:off x="4823452" y="214896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30 de septiembre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64055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791</Words>
  <Application>Microsoft Office PowerPoint</Application>
  <PresentationFormat>Panorámica</PresentationFormat>
  <Paragraphs>88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Helvetica</vt:lpstr>
      <vt:lpstr>Tema de Office</vt:lpstr>
      <vt:lpstr>Presentación de PowerPoint</vt:lpstr>
      <vt:lpstr>Mecanismos de participación ciudadana</vt:lpstr>
      <vt:lpstr>Plebiscito</vt:lpstr>
      <vt:lpstr>Referendo </vt:lpstr>
      <vt:lpstr>Iniciativa popular</vt:lpstr>
      <vt:lpstr>Presentación de PowerPoint</vt:lpstr>
      <vt:lpstr>La consulta popular</vt:lpstr>
      <vt:lpstr>La colaboración comunitaria</vt:lpstr>
      <vt:lpstr>La audiencia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Mary Saucedo</cp:lastModifiedBy>
  <cp:revision>75</cp:revision>
  <dcterms:created xsi:type="dcterms:W3CDTF">2018-06-12T17:12:20Z</dcterms:created>
  <dcterms:modified xsi:type="dcterms:W3CDTF">2024-10-02T19:30:33Z</dcterms:modified>
</cp:coreProperties>
</file>